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CCA0-130E-4A65-8C58-44B4DE7340C3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D6AF-EC73-497B-B7E4-718CD7A9A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55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8CCA0-130E-4A65-8C58-44B4DE7340C3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3D6AF-EC73-497B-B7E4-718CD7A9A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3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48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03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3855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1586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1212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7265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22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360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Мухаметжанова</dc:creator>
  <cp:lastModifiedBy>Валерия Мухаметжанова</cp:lastModifiedBy>
  <cp:revision>1</cp:revision>
  <dcterms:created xsi:type="dcterms:W3CDTF">2018-08-29T13:19:42Z</dcterms:created>
  <dcterms:modified xsi:type="dcterms:W3CDTF">2018-08-29T13:19:42Z</dcterms:modified>
</cp:coreProperties>
</file>