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62E18-06C8-4B42-87CB-D7889E60FCC9}" type="datetimeFigureOut">
              <a:rPr lang="ru-RU" smtClean="0"/>
              <a:t>29.08.2018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1BA9A-EA03-4478-B0BF-09895B0311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8285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562E18-06C8-4B42-87CB-D7889E60FCC9}" type="datetimeFigureOut">
              <a:rPr lang="ru-RU" smtClean="0"/>
              <a:t>29.08.2018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1BA9A-EA03-4478-B0BF-09895B0311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1371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33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5649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6610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4191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5809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9855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927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25245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Валерия Мухаметжанова</dc:creator>
  <cp:lastModifiedBy>Валерия Мухаметжанова</cp:lastModifiedBy>
  <cp:revision>1</cp:revision>
  <dcterms:created xsi:type="dcterms:W3CDTF">2018-08-29T13:22:31Z</dcterms:created>
  <dcterms:modified xsi:type="dcterms:W3CDTF">2018-08-29T13:22:31Z</dcterms:modified>
</cp:coreProperties>
</file>