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6F21-E01E-468D-AA1A-D111171141CB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311A-A7ED-4B55-B0A8-E2BA6FC55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3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F6F21-E01E-468D-AA1A-D111171141CB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9311A-A7ED-4B55-B0A8-E2BA6FC55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7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1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6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93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2018-08-29T13:21:50Z</dcterms:created>
  <dcterms:modified xsi:type="dcterms:W3CDTF">2018-08-29T13:21:50Z</dcterms:modified>
</cp:coreProperties>
</file>