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0457-632C-4D8B-B879-8D3E41FF1CBF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797-6C34-45CE-961C-1810603F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6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A0457-632C-4D8B-B879-8D3E41FF1CBF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DE797-6C34-45CE-961C-1810603F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9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8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1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6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68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Мухаметжанова</dc:creator>
  <cp:lastModifiedBy>Валерия Мухаметжанова</cp:lastModifiedBy>
  <cp:revision>1</cp:revision>
  <dcterms:created xsi:type="dcterms:W3CDTF">2018-08-29T13:20:11Z</dcterms:created>
  <dcterms:modified xsi:type="dcterms:W3CDTF">2018-08-29T13:20:11Z</dcterms:modified>
</cp:coreProperties>
</file>