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41FD-D5A1-4C94-9AC7-1DD735DDECC0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CE8F-71A9-4771-B1C7-E6BA29BD6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6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41FD-D5A1-4C94-9AC7-1DD735DDECC0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CE8F-71A9-4771-B1C7-E6BA29BD6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6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9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2018-08-29T13:23:12Z</dcterms:created>
  <dcterms:modified xsi:type="dcterms:W3CDTF">2018-08-29T13:23:12Z</dcterms:modified>
</cp:coreProperties>
</file>